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1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332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3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34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5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4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1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1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8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9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3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1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0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199519"/>
            <a:ext cx="8915399" cy="23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81066"/>
            <a:ext cx="8795712" cy="623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8940630" cy="56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0"/>
            <a:ext cx="9432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0"/>
            <a:ext cx="9189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0"/>
            <a:ext cx="9285109" cy="68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0"/>
            <a:ext cx="9285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92634"/>
            <a:ext cx="9066168" cy="66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34" y="0"/>
            <a:ext cx="9235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0"/>
            <a:ext cx="9233594" cy="68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8911687" cy="6090257"/>
          </a:xfrm>
        </p:spPr>
      </p:pic>
    </p:spTree>
    <p:extLst>
      <p:ext uri="{BB962C8B-B14F-4D97-AF65-F5344CB8AC3E}">
        <p14:creationId xmlns:p14="http://schemas.microsoft.com/office/powerpoint/2010/main" val="29590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7577"/>
          <a:stretch/>
        </p:blipFill>
        <p:spPr>
          <a:xfrm>
            <a:off x="2548361" y="324131"/>
            <a:ext cx="8956251" cy="620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531" y="2749124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5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366533"/>
            <a:ext cx="8911687" cy="625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1" y="624110"/>
            <a:ext cx="8932250" cy="5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337"/>
          <a:stretch/>
        </p:blipFill>
        <p:spPr>
          <a:xfrm>
            <a:off x="2592925" y="469564"/>
            <a:ext cx="8911687" cy="60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4" y="624109"/>
            <a:ext cx="8930441" cy="59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8912674" cy="56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977"/>
          <a:stretch/>
        </p:blipFill>
        <p:spPr>
          <a:xfrm>
            <a:off x="2158217" y="0"/>
            <a:ext cx="9644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0"/>
            <a:ext cx="9285109" cy="68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4</Words>
  <Application>Microsoft Office PowerPoint</Application>
  <PresentationFormat>Широкоэкранный</PresentationFormat>
  <Paragraphs>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4</cp:revision>
  <dcterms:created xsi:type="dcterms:W3CDTF">2015-09-13T07:25:49Z</dcterms:created>
  <dcterms:modified xsi:type="dcterms:W3CDTF">2015-09-13T19:14:36Z</dcterms:modified>
</cp:coreProperties>
</file>